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mn.zoom.us/j/9728064560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123089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235138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530626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Student Seminar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4646" y="2131877"/>
            <a:ext cx="4082954" cy="4585830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Ana Melissa Perez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APEC ABD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u="none" strike="noStrike" cap="none" dirty="0">
              <a:solidFill>
                <a:schemeClr val="dk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Wednesday 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December 11</a:t>
            </a:r>
            <a:endParaRPr lang="en-US" sz="2800" dirty="0">
              <a:solidFill>
                <a:schemeClr val="dk1"/>
              </a:solidFill>
              <a:latin typeface="LM Roman 12" panose="00000500000000000000" pitchFamily="50" charset="0"/>
              <a:ea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11 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 – 1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2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PM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b="0" i="0" u="none" strike="noStrike" cap="none" dirty="0">
              <a:solidFill>
                <a:srgbClr val="90002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119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LM Roman 12" panose="00000500000000000000" pitchFamily="50" charset="0"/>
                <a:hlinkClick r:id="rId3"/>
              </a:rPr>
              <a:t>https://umn.zoom.us/j/97280645601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LM Roman 12" panose="00000500000000000000" pitchFamily="50" charset="0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172331" y="6990781"/>
            <a:ext cx="71229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Title:</a:t>
            </a:r>
          </a:p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Mass Shootings and their Effects on Food Shopping Behavior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0" b="14094"/>
          <a:stretch/>
        </p:blipFill>
        <p:spPr>
          <a:xfrm>
            <a:off x="413066" y="2471320"/>
            <a:ext cx="2971580" cy="3559991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530139"/>
            <a:ext cx="1488814" cy="1119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47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LM Roman 12</vt:lpstr>
      <vt:lpstr>Office Theme</vt:lpstr>
      <vt:lpstr>Applied Economics (APEC)  Student Seminar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Ryan McWay</cp:lastModifiedBy>
  <cp:revision>56</cp:revision>
  <cp:lastPrinted>2022-04-15T15:45:13Z</cp:lastPrinted>
  <dcterms:created xsi:type="dcterms:W3CDTF">2021-12-09T19:29:02Z</dcterms:created>
  <dcterms:modified xsi:type="dcterms:W3CDTF">2024-08-21T14:55:56Z</dcterms:modified>
</cp:coreProperties>
</file>